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10287000" cx="18288000"/>
  <p:notesSz cx="6858000" cy="9144000"/>
  <p:embeddedFontLst>
    <p:embeddedFont>
      <p:font typeface="Comfortaa"/>
      <p:regular r:id="rId9"/>
      <p:bold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font" Target="fonts/Comfortaa-bold.fntdata"/><Relationship Id="rId9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2b2b1e55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32b2b1e5530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35025" y="1294050"/>
            <a:ext cx="6966000" cy="7698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We asked people if an outside expert or extra knowledge would make them more likely to buy from </a:t>
            </a:r>
            <a:r>
              <a:rPr b="1" lang="en-US" sz="3800">
                <a:solidFill>
                  <a:schemeClr val="dk1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EcoLatté. 66.7% said yes, and 33.3% said no.</a:t>
            </a:r>
            <a:endParaRPr b="1" sz="3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Forms response chart. Question title: Would an outside expert or extra knowledge make you more likely to buy from EcoLatté?. Number of responses: 6 responses." id="92" name="Google Shape;92;p14" title="Would an outside expert or extra knowledge make you more likely to buy from EcoLatté?"/>
          <p:cNvPicPr preferRelativeResize="0"/>
          <p:nvPr/>
        </p:nvPicPr>
        <p:blipFill rotWithShape="1">
          <a:blip r:embed="rId4">
            <a:alphaModFix/>
          </a:blip>
          <a:srcRect b="6768" l="16511" r="51213" t="27704"/>
          <a:stretch/>
        </p:blipFill>
        <p:spPr>
          <a:xfrm>
            <a:off x="8571050" y="1420200"/>
            <a:ext cx="8984274" cy="744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/>
          <p:nvPr/>
        </p:nvSpPr>
        <p:spPr>
          <a:xfrm>
            <a:off x="656825" y="685050"/>
            <a:ext cx="5284800" cy="8916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We also asked people who or what our company reminds them of? Most people couldn’t think of any companies that are comparable to us, and others listed popular coffee companies.</a:t>
            </a:r>
            <a:endParaRPr b="1" sz="4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0950" y="1756075"/>
            <a:ext cx="11102599" cy="677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